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5" r:id="rId7"/>
    <p:sldId id="259" r:id="rId8"/>
    <p:sldId id="264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98A7-ECEC-4C57-B523-6C520123DC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COVID-19 Test Pick 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E66E2-59FB-498A-8DD8-90B91C23FF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Victoria Flynn, LICSW</a:t>
            </a:r>
          </a:p>
          <a:p>
            <a:r>
              <a:rPr lang="en-US" dirty="0"/>
              <a:t>February 28, 2022</a:t>
            </a:r>
          </a:p>
        </p:txBody>
      </p:sp>
    </p:spTree>
    <p:extLst>
      <p:ext uri="{BB962C8B-B14F-4D97-AF65-F5344CB8AC3E}">
        <p14:creationId xmlns:p14="http://schemas.microsoft.com/office/powerpoint/2010/main" val="271317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FD02-30B6-43DD-A296-BCD68C83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Berlin’s First COVID-19 Test Drive Thru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BC81D-893B-4F9A-BD85-115AC7DDF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302" y="3012629"/>
            <a:ext cx="4316981" cy="8103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Sunday, February 27, 2022</a:t>
            </a:r>
          </a:p>
          <a:p>
            <a:pPr marL="0" indent="0" algn="ctr">
              <a:buNone/>
            </a:pPr>
            <a:r>
              <a:rPr lang="en-US" sz="3200" dirty="0"/>
              <a:t>Berlin Fire Station</a:t>
            </a:r>
          </a:p>
          <a:p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CA3C5D-F806-4B3A-8AD0-BF8DF059F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73272" y="2433577"/>
            <a:ext cx="4795284" cy="35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982704-FD5E-4F8B-8650-0C30533FB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64656" y="2148786"/>
            <a:ext cx="4521127" cy="3390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5E4BEE-BF86-4A94-B830-2BB63931A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05"/>
          <a:stretch/>
        </p:blipFill>
        <p:spPr>
          <a:xfrm rot="5400000">
            <a:off x="1142878" y="1760400"/>
            <a:ext cx="3848986" cy="483975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51535C-7E16-42B8-9832-ADFCDCF1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Setup--Outdoors</a:t>
            </a:r>
          </a:p>
        </p:txBody>
      </p:sp>
    </p:spTree>
    <p:extLst>
      <p:ext uri="{BB962C8B-B14F-4D97-AF65-F5344CB8AC3E}">
        <p14:creationId xmlns:p14="http://schemas.microsoft.com/office/powerpoint/2010/main" val="1547710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297C-B27F-46CC-B3F5-1891BB0C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695" y="645749"/>
            <a:ext cx="3496747" cy="1080938"/>
          </a:xfrm>
        </p:spPr>
        <p:txBody>
          <a:bodyPr/>
          <a:lstStyle/>
          <a:p>
            <a:r>
              <a:rPr lang="en-US" dirty="0"/>
              <a:t>Setup--Indoors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C608E-D001-4EF4-ADDC-17653C05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35957" y="1814409"/>
            <a:ext cx="4033475" cy="3025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2AD179-3401-4FE6-879C-E732E1C1F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0225"/>
            <a:ext cx="3919806" cy="2939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DD70C4-AF4D-4ADB-B342-6EDB0BC18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114" y="3021825"/>
            <a:ext cx="4859719" cy="36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43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FC73-F48D-4C37-9188-CD2BE4D2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51BC-918D-49F6-A9CD-0383851C4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Had 361 COVID test boxes for distribution</a:t>
            </a:r>
          </a:p>
          <a:p>
            <a:r>
              <a:rPr lang="en-US" dirty="0"/>
              <a:t>Northbrook 1&amp;2—distributed 83 boxes for their residents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12 families had deliveries (Bob Blair—MVDD)</a:t>
            </a:r>
          </a:p>
          <a:p>
            <a:r>
              <a:rPr lang="en-US" dirty="0"/>
              <a:t>44 families picked up at drive thru</a:t>
            </a:r>
          </a:p>
          <a:p>
            <a:r>
              <a:rPr lang="en-US" dirty="0"/>
              <a:t>Estimating 70-75 boxes total distributed Sunday</a:t>
            </a:r>
          </a:p>
        </p:txBody>
      </p:sp>
    </p:spTree>
    <p:extLst>
      <p:ext uri="{BB962C8B-B14F-4D97-AF65-F5344CB8AC3E}">
        <p14:creationId xmlns:p14="http://schemas.microsoft.com/office/powerpoint/2010/main" val="186844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183F7-9946-4C9D-8137-56A43C0A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42127" y="1107926"/>
            <a:ext cx="4742712" cy="3557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DB591-D956-41DC-80F1-552DA90EB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91885" y="2447334"/>
            <a:ext cx="4742711" cy="3557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FA944-F49C-4D96-B5E5-2786B8374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48586" y="648586"/>
            <a:ext cx="5188687" cy="38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37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13D31-661C-44BD-BCE3-2E7844642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5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02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2019-C190-4189-BF6A-40703306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40E97-34A2-4CF4-AC08-9DF8D1FDF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845372" cy="3599316"/>
          </a:xfrm>
        </p:spPr>
        <p:txBody>
          <a:bodyPr/>
          <a:lstStyle/>
          <a:p>
            <a:r>
              <a:rPr lang="en-US" dirty="0"/>
              <a:t>Board of Health—Paul Mikelk, Robert Wheeler and Susan Reguera</a:t>
            </a:r>
          </a:p>
          <a:p>
            <a:r>
              <a:rPr lang="en-US" dirty="0"/>
              <a:t>COA- Kate Bliss, Karen Schultz, Bob Blair</a:t>
            </a:r>
          </a:p>
          <a:p>
            <a:r>
              <a:rPr lang="en-US" dirty="0">
                <a:latin typeface="+mj-lt"/>
              </a:rPr>
              <a:t>Fire Department- Chief Clark (</a:t>
            </a:r>
            <a:r>
              <a:rPr lang="en-US" b="0" i="0" dirty="0">
                <a:effectLst/>
                <a:latin typeface="+mj-lt"/>
              </a:rPr>
              <a:t>On Duty): Michelle Deveau and Kyle Lichwell, (Off Duty) Thomas (TJ) Deptula, Peter Fortin, Jeff Cummings</a:t>
            </a:r>
            <a:endParaRPr lang="en-US" dirty="0">
              <a:latin typeface="+mj-lt"/>
            </a:endParaRPr>
          </a:p>
          <a:p>
            <a:r>
              <a:rPr lang="en-US" dirty="0"/>
              <a:t>Police Department- Chief Schartner, Officer Goulding, Abigail Vianna</a:t>
            </a:r>
          </a:p>
          <a:p>
            <a:r>
              <a:rPr lang="en-US" dirty="0"/>
              <a:t>Highway/Fire: Fred Cummings</a:t>
            </a:r>
          </a:p>
          <a:p>
            <a:r>
              <a:rPr lang="en-US" dirty="0"/>
              <a:t>Food Pantry-Mary Mikelk</a:t>
            </a:r>
          </a:p>
          <a:p>
            <a:r>
              <a:rPr lang="en-US" dirty="0"/>
              <a:t>Others: Stephanie Pitman</a:t>
            </a:r>
          </a:p>
        </p:txBody>
      </p:sp>
    </p:spTree>
    <p:extLst>
      <p:ext uri="{BB962C8B-B14F-4D97-AF65-F5344CB8AC3E}">
        <p14:creationId xmlns:p14="http://schemas.microsoft.com/office/powerpoint/2010/main" val="369563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AE1D2-F0E3-40EA-A4E8-00CB2C4A3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reach out if you are in need of more tests.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D686A-4DCC-412C-B024-643EC8824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3083607" cy="622971"/>
          </a:xfrm>
        </p:spPr>
        <p:txBody>
          <a:bodyPr>
            <a:normAutofit/>
          </a:bodyPr>
          <a:lstStyle/>
          <a:p>
            <a:r>
              <a:rPr lang="en-US" dirty="0"/>
              <a:t>Council on Aging– 978-838-2750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4300BC5-EE52-4E3D-A02C-3B1DC088B1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609" b="8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099800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155</TotalTime>
  <Words>167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Trebuchet MS</vt:lpstr>
      <vt:lpstr>Berlin</vt:lpstr>
      <vt:lpstr>COVID-19 Test Pick Up</vt:lpstr>
      <vt:lpstr>Berlin’s First COVID-19 Test Drive Thru </vt:lpstr>
      <vt:lpstr>Setup--Outdoors</vt:lpstr>
      <vt:lpstr>Setup--Indoors</vt:lpstr>
      <vt:lpstr>Statistics </vt:lpstr>
      <vt:lpstr>PowerPoint Presentation</vt:lpstr>
      <vt:lpstr>PowerPoint Presentation</vt:lpstr>
      <vt:lpstr>THANK YOUS</vt:lpstr>
      <vt:lpstr>Please reach out if you are in need of more tests.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Test Pick Up</dc:title>
  <dc:creator>coadirector@townofberlin.com</dc:creator>
  <cp:lastModifiedBy>coadirector@townofberlin.com</cp:lastModifiedBy>
  <cp:revision>5</cp:revision>
  <dcterms:created xsi:type="dcterms:W3CDTF">2022-02-28T14:41:47Z</dcterms:created>
  <dcterms:modified xsi:type="dcterms:W3CDTF">2022-02-28T23:31:59Z</dcterms:modified>
</cp:coreProperties>
</file>